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8486775" cy="12001500"/>
  <p:notesSz cx="9926638" cy="67976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309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66F1F-CE9B-4651-A6AA-CD717754106B}" type="datetimeFigureOut">
              <a:rPr lang="en-US" smtClean="0"/>
              <a:t>6/2/2020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har char="•"/>
            </a:pPr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6/2/2020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6/2/2020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6/2/2020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6/2/2020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6/2/2020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6/2/2020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6/2/2020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6/2/2020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6/2/2020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6/2/2020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66F1F-CE9B-4651-A6AA-CD717754106B}" type="datetimeFigureOut">
              <a:rPr lang="en-US" smtClean="0"/>
              <a:t>6/2/2020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21451-1387-4CA6-816F-3879F97B5CB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�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�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CD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938445" y="619208"/>
            <a:ext cx="6608824" cy="5138361"/>
            <a:chOff x="938445" y="619208"/>
            <a:chExt cx="6608824" cy="5138361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38445" y="619208"/>
              <a:ext cx="6608824" cy="5138361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528238" y="2862699"/>
            <a:ext cx="7528805" cy="8670634"/>
            <a:chOff x="528238" y="2862699"/>
            <a:chExt cx="7528805" cy="8670634"/>
          </a:xfrm>
        </p:grpSpPr>
        <p:grpSp>
          <p:nvGrpSpPr>
            <p:cNvPr id="1003" name="그룹 1003"/>
            <p:cNvGrpSpPr/>
            <p:nvPr/>
          </p:nvGrpSpPr>
          <p:grpSpPr>
            <a:xfrm>
              <a:off x="634726" y="2926153"/>
              <a:ext cx="7345068" cy="8420601"/>
              <a:chOff x="634726" y="2926153"/>
              <a:chExt cx="7345068" cy="8420601"/>
            </a:xfrm>
          </p:grpSpPr>
          <p:pic>
            <p:nvPicPr>
              <p:cNvPr id="7" name="Object 6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 rot="-60000">
                <a:off x="-2921490" y="-1168158"/>
                <a:ext cx="14690137" cy="16841202"/>
              </a:xfrm>
              <a:prstGeom prst="rect">
                <a:avLst/>
              </a:prstGeom>
            </p:spPr>
          </p:pic>
          <p:pic>
            <p:nvPicPr>
              <p:cNvPr id="8" name="Object 7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 rot="-60000">
                <a:off x="634726" y="2926153"/>
                <a:ext cx="7345068" cy="8420601"/>
              </a:xfrm>
              <a:prstGeom prst="rect">
                <a:avLst/>
              </a:prstGeom>
            </p:spPr>
          </p:pic>
        </p:grpSp>
        <p:grpSp>
          <p:nvGrpSpPr>
            <p:cNvPr id="1004" name="그룹 1004"/>
            <p:cNvGrpSpPr/>
            <p:nvPr/>
          </p:nvGrpSpPr>
          <p:grpSpPr>
            <a:xfrm>
              <a:off x="528238" y="3057143"/>
              <a:ext cx="7345068" cy="8476190"/>
              <a:chOff x="528238" y="3057143"/>
              <a:chExt cx="7345068" cy="8476190"/>
            </a:xfrm>
          </p:grpSpPr>
          <p:pic>
            <p:nvPicPr>
              <p:cNvPr id="11" name="Object 10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-2985696" y="-1131346"/>
                <a:ext cx="14690137" cy="16952381"/>
              </a:xfrm>
              <a:prstGeom prst="rect">
                <a:avLst/>
              </a:prstGeom>
            </p:spPr>
          </p:pic>
          <p:pic>
            <p:nvPicPr>
              <p:cNvPr id="12" name="Object 11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528238" y="3057143"/>
                <a:ext cx="7345068" cy="8476190"/>
              </a:xfrm>
              <a:prstGeom prst="rect">
                <a:avLst/>
              </a:prstGeom>
            </p:spPr>
          </p:pic>
        </p:grpSp>
      </p:grpSp>
      <p:pic>
        <p:nvPicPr>
          <p:cNvPr id="15" name="Object 14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75656" y="4835876"/>
            <a:ext cx="6075345" cy="1819718"/>
          </a:xfrm>
          <a:prstGeom prst="rect">
            <a:avLst/>
          </a:prstGeom>
        </p:spPr>
      </p:pic>
      <p:pic>
        <p:nvPicPr>
          <p:cNvPr id="16" name="Object 15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825350" y="3674051"/>
            <a:ext cx="3737773" cy="935633"/>
          </a:xfrm>
          <a:prstGeom prst="rect">
            <a:avLst/>
          </a:prstGeom>
        </p:spPr>
      </p:pic>
      <p:grpSp>
        <p:nvGrpSpPr>
          <p:cNvPr id="1005" name="그룹 1005"/>
          <p:cNvGrpSpPr/>
          <p:nvPr/>
        </p:nvGrpSpPr>
        <p:grpSpPr>
          <a:xfrm>
            <a:off x="1226124" y="4339117"/>
            <a:ext cx="6033467" cy="215750"/>
            <a:chOff x="1226124" y="4339117"/>
            <a:chExt cx="6033467" cy="215750"/>
          </a:xfrm>
        </p:grpSpPr>
        <p:pic>
          <p:nvPicPr>
            <p:cNvPr id="18" name="Object 17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26124" y="4339117"/>
              <a:ext cx="6033467" cy="215750"/>
            </a:xfrm>
            <a:prstGeom prst="rect">
              <a:avLst/>
            </a:prstGeom>
          </p:spPr>
        </p:pic>
      </p:grpSp>
      <p:pic>
        <p:nvPicPr>
          <p:cNvPr id="20" name="Object 19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173482" y="3760813"/>
            <a:ext cx="813902" cy="446869"/>
          </a:xfrm>
          <a:prstGeom prst="rect">
            <a:avLst/>
          </a:prstGeom>
        </p:spPr>
      </p:pic>
      <p:pic>
        <p:nvPicPr>
          <p:cNvPr id="21" name="Object 20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145151" y="3760813"/>
            <a:ext cx="1221803" cy="446869"/>
          </a:xfrm>
          <a:prstGeom prst="rect">
            <a:avLst/>
          </a:prstGeom>
        </p:spPr>
      </p:pic>
      <p:pic>
        <p:nvPicPr>
          <p:cNvPr id="22" name="Object 21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882096" y="6237696"/>
            <a:ext cx="6109899" cy="505130"/>
          </a:xfrm>
          <a:prstGeom prst="rect">
            <a:avLst/>
          </a:prstGeom>
        </p:spPr>
      </p:pic>
      <p:grpSp>
        <p:nvGrpSpPr>
          <p:cNvPr id="1006" name="그룹 1006"/>
          <p:cNvGrpSpPr/>
          <p:nvPr/>
        </p:nvGrpSpPr>
        <p:grpSpPr>
          <a:xfrm>
            <a:off x="1995519" y="8090080"/>
            <a:ext cx="1085433" cy="109291"/>
            <a:chOff x="1995519" y="8090080"/>
            <a:chExt cx="1085433" cy="109291"/>
          </a:xfrm>
        </p:grpSpPr>
        <p:pic>
          <p:nvPicPr>
            <p:cNvPr id="24" name="Object 23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995519" y="8090080"/>
              <a:ext cx="1085433" cy="109291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517137" y="10864363"/>
            <a:ext cx="7370164" cy="678495"/>
            <a:chOff x="517137" y="10864363"/>
            <a:chExt cx="7370164" cy="678495"/>
          </a:xfrm>
        </p:grpSpPr>
        <p:pic>
          <p:nvPicPr>
            <p:cNvPr id="27" name="Object 26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17137" y="10864363"/>
              <a:ext cx="7370164" cy="678495"/>
            </a:xfrm>
            <a:prstGeom prst="rect">
              <a:avLst/>
            </a:prstGeom>
          </p:spPr>
        </p:pic>
      </p:grpSp>
      <p:grpSp>
        <p:nvGrpSpPr>
          <p:cNvPr id="1008" name="그룹 1008"/>
          <p:cNvGrpSpPr/>
          <p:nvPr/>
        </p:nvGrpSpPr>
        <p:grpSpPr>
          <a:xfrm>
            <a:off x="1787022" y="10278856"/>
            <a:ext cx="1272557" cy="329160"/>
            <a:chOff x="1787022" y="10278856"/>
            <a:chExt cx="1272557" cy="329160"/>
          </a:xfrm>
        </p:grpSpPr>
        <p:grpSp>
          <p:nvGrpSpPr>
            <p:cNvPr id="1009" name="그룹 1009"/>
            <p:cNvGrpSpPr/>
            <p:nvPr/>
          </p:nvGrpSpPr>
          <p:grpSpPr>
            <a:xfrm>
              <a:off x="1903104" y="10278856"/>
              <a:ext cx="1040392" cy="310037"/>
              <a:chOff x="1903104" y="10278856"/>
              <a:chExt cx="1040392" cy="310037"/>
            </a:xfrm>
          </p:grpSpPr>
          <p:pic>
            <p:nvPicPr>
              <p:cNvPr id="31" name="Object 30"/>
              <p:cNvPicPr>
                <a:picLocks noChangeAspect="1"/>
              </p:cNvPicPr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903104" y="10278856"/>
                <a:ext cx="1040392" cy="310037"/>
              </a:xfrm>
              <a:prstGeom prst="rect">
                <a:avLst/>
              </a:prstGeom>
            </p:spPr>
          </p:pic>
        </p:grpSp>
        <p:pic>
          <p:nvPicPr>
            <p:cNvPr id="33" name="Object 32"/>
            <p:cNvPicPr>
              <a:picLocks noChangeAspect="1"/>
            </p:cNvPicPr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759920" y="10313515"/>
              <a:ext cx="1047857" cy="338405"/>
            </a:xfrm>
            <a:prstGeom prst="rect">
              <a:avLst/>
            </a:prstGeom>
          </p:spPr>
        </p:pic>
      </p:grpSp>
      <p:pic>
        <p:nvPicPr>
          <p:cNvPr id="35" name="Object 34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2992089" y="10228203"/>
            <a:ext cx="2232325" cy="608747"/>
          </a:xfrm>
          <a:prstGeom prst="rect">
            <a:avLst/>
          </a:prstGeom>
        </p:spPr>
      </p:pic>
      <p:grpSp>
        <p:nvGrpSpPr>
          <p:cNvPr id="1010" name="그룹 1010"/>
          <p:cNvGrpSpPr/>
          <p:nvPr/>
        </p:nvGrpSpPr>
        <p:grpSpPr>
          <a:xfrm>
            <a:off x="1597662" y="6918651"/>
            <a:ext cx="2514286" cy="3074999"/>
            <a:chOff x="1597662" y="6918651"/>
            <a:chExt cx="2514286" cy="3074999"/>
          </a:xfrm>
        </p:grpSpPr>
        <p:pic>
          <p:nvPicPr>
            <p:cNvPr id="37" name="Object 36"/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597662" y="6918651"/>
              <a:ext cx="2514286" cy="3074999"/>
            </a:xfrm>
            <a:prstGeom prst="rect">
              <a:avLst/>
            </a:prstGeom>
          </p:spPr>
        </p:pic>
      </p:grpSp>
      <p:pic>
        <p:nvPicPr>
          <p:cNvPr id="39" name="Object 38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1479452" y="7756212"/>
            <a:ext cx="2699605" cy="1657101"/>
          </a:xfrm>
          <a:prstGeom prst="rect">
            <a:avLst/>
          </a:prstGeom>
        </p:spPr>
      </p:pic>
      <p:grpSp>
        <p:nvGrpSpPr>
          <p:cNvPr id="1011" name="그룹 1011"/>
          <p:cNvGrpSpPr/>
          <p:nvPr/>
        </p:nvGrpSpPr>
        <p:grpSpPr>
          <a:xfrm>
            <a:off x="4278529" y="6918651"/>
            <a:ext cx="2514286" cy="3062301"/>
            <a:chOff x="4278529" y="6918651"/>
            <a:chExt cx="2514286" cy="3062301"/>
          </a:xfrm>
        </p:grpSpPr>
        <p:pic>
          <p:nvPicPr>
            <p:cNvPr id="41" name="Object 40"/>
            <p:cNvPicPr>
              <a:picLocks noChangeAspect="1"/>
            </p:cNvPicPr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278529" y="6918651"/>
              <a:ext cx="2514286" cy="3062301"/>
            </a:xfrm>
            <a:prstGeom prst="rect">
              <a:avLst/>
            </a:prstGeom>
          </p:spPr>
        </p:pic>
      </p:grpSp>
      <p:pic>
        <p:nvPicPr>
          <p:cNvPr id="43" name="Object 42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3860855" y="7635577"/>
            <a:ext cx="3004783" cy="2034870"/>
          </a:xfrm>
          <a:prstGeom prst="rect">
            <a:avLst/>
          </a:prstGeom>
        </p:spPr>
      </p:pic>
      <p:grpSp>
        <p:nvGrpSpPr>
          <p:cNvPr id="1012" name="그룹 1012"/>
          <p:cNvGrpSpPr/>
          <p:nvPr/>
        </p:nvGrpSpPr>
        <p:grpSpPr>
          <a:xfrm>
            <a:off x="2334310" y="7257725"/>
            <a:ext cx="1034640" cy="328139"/>
            <a:chOff x="2334310" y="7257725"/>
            <a:chExt cx="1034640" cy="328139"/>
          </a:xfrm>
        </p:grpSpPr>
        <p:pic>
          <p:nvPicPr>
            <p:cNvPr id="45" name="Object 44"/>
            <p:cNvPicPr>
              <a:picLocks noChangeAspect="1"/>
            </p:cNvPicPr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334310" y="7257725"/>
              <a:ext cx="1034640" cy="328139"/>
            </a:xfrm>
            <a:prstGeom prst="rect">
              <a:avLst/>
            </a:prstGeom>
          </p:spPr>
        </p:pic>
      </p:grpSp>
      <p:pic>
        <p:nvPicPr>
          <p:cNvPr id="47" name="Object 46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2191425" y="7289209"/>
            <a:ext cx="1056529" cy="338405"/>
          </a:xfrm>
          <a:prstGeom prst="rect">
            <a:avLst/>
          </a:prstGeom>
        </p:spPr>
      </p:pic>
      <p:grpSp>
        <p:nvGrpSpPr>
          <p:cNvPr id="1013" name="그룹 1013"/>
          <p:cNvGrpSpPr/>
          <p:nvPr/>
        </p:nvGrpSpPr>
        <p:grpSpPr>
          <a:xfrm>
            <a:off x="5018352" y="7257725"/>
            <a:ext cx="1034640" cy="328139"/>
            <a:chOff x="5018352" y="7257725"/>
            <a:chExt cx="1034640" cy="328139"/>
          </a:xfrm>
        </p:grpSpPr>
        <p:pic>
          <p:nvPicPr>
            <p:cNvPr id="49" name="Object 48"/>
            <p:cNvPicPr>
              <a:picLocks noChangeAspect="1"/>
            </p:cNvPicPr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018352" y="7257725"/>
              <a:ext cx="1034640" cy="328139"/>
            </a:xfrm>
            <a:prstGeom prst="rect">
              <a:avLst/>
            </a:prstGeom>
          </p:spPr>
        </p:pic>
      </p:grpSp>
      <p:pic>
        <p:nvPicPr>
          <p:cNvPr id="51" name="Object 50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4872292" y="7289209"/>
            <a:ext cx="1057613" cy="338405"/>
          </a:xfrm>
          <a:prstGeom prst="rect">
            <a:avLst/>
          </a:prstGeom>
        </p:spPr>
      </p:pic>
      <p:grpSp>
        <p:nvGrpSpPr>
          <p:cNvPr id="1014" name="그룹 1014"/>
          <p:cNvGrpSpPr/>
          <p:nvPr/>
        </p:nvGrpSpPr>
        <p:grpSpPr>
          <a:xfrm>
            <a:off x="1715930" y="8869905"/>
            <a:ext cx="1139917" cy="588128"/>
            <a:chOff x="1715930" y="8869905"/>
            <a:chExt cx="1139917" cy="588128"/>
          </a:xfrm>
        </p:grpSpPr>
        <p:pic>
          <p:nvPicPr>
            <p:cNvPr id="53" name="Object 52"/>
            <p:cNvPicPr>
              <a:picLocks noChangeAspect="1"/>
            </p:cNvPicPr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715930" y="8869905"/>
              <a:ext cx="1139917" cy="588128"/>
            </a:xfrm>
            <a:prstGeom prst="rect">
              <a:avLst/>
            </a:prstGeom>
          </p:spPr>
        </p:pic>
      </p:grpSp>
      <p:grpSp>
        <p:nvGrpSpPr>
          <p:cNvPr id="1015" name="그룹 1015"/>
          <p:cNvGrpSpPr/>
          <p:nvPr/>
        </p:nvGrpSpPr>
        <p:grpSpPr>
          <a:xfrm>
            <a:off x="4943818" y="7936906"/>
            <a:ext cx="1183708" cy="75243"/>
            <a:chOff x="4943818" y="7936906"/>
            <a:chExt cx="1183708" cy="75243"/>
          </a:xfrm>
        </p:grpSpPr>
        <p:pic>
          <p:nvPicPr>
            <p:cNvPr id="56" name="Object 55"/>
            <p:cNvPicPr>
              <a:picLocks noChangeAspect="1"/>
            </p:cNvPicPr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943818" y="7936906"/>
              <a:ext cx="1183708" cy="75243"/>
            </a:xfrm>
            <a:prstGeom prst="rect">
              <a:avLst/>
            </a:prstGeom>
          </p:spPr>
        </p:pic>
      </p:grpSp>
      <p:grpSp>
        <p:nvGrpSpPr>
          <p:cNvPr id="1016" name="그룹 1016"/>
          <p:cNvGrpSpPr/>
          <p:nvPr/>
        </p:nvGrpSpPr>
        <p:grpSpPr>
          <a:xfrm>
            <a:off x="1900281" y="7708848"/>
            <a:ext cx="264511" cy="189963"/>
            <a:chOff x="1900281" y="7708848"/>
            <a:chExt cx="264511" cy="189963"/>
          </a:xfrm>
        </p:grpSpPr>
        <p:pic>
          <p:nvPicPr>
            <p:cNvPr id="59" name="Object 58"/>
            <p:cNvPicPr>
              <a:picLocks noChangeAspect="1"/>
            </p:cNvPicPr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900281" y="7708848"/>
              <a:ext cx="264511" cy="189963"/>
            </a:xfrm>
            <a:prstGeom prst="rect">
              <a:avLst/>
            </a:prstGeom>
          </p:spPr>
        </p:pic>
      </p:grpSp>
      <p:grpSp>
        <p:nvGrpSpPr>
          <p:cNvPr id="1017" name="그룹 1017"/>
          <p:cNvGrpSpPr/>
          <p:nvPr/>
        </p:nvGrpSpPr>
        <p:grpSpPr>
          <a:xfrm>
            <a:off x="4450759" y="9537117"/>
            <a:ext cx="2169825" cy="91915"/>
            <a:chOff x="4450759" y="9537117"/>
            <a:chExt cx="2169825" cy="91915"/>
          </a:xfrm>
        </p:grpSpPr>
        <p:pic>
          <p:nvPicPr>
            <p:cNvPr id="62" name="Object 61"/>
            <p:cNvPicPr>
              <a:picLocks noChangeAspect="1"/>
            </p:cNvPicPr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4450759" y="9537117"/>
              <a:ext cx="2169825" cy="91915"/>
            </a:xfrm>
            <a:prstGeom prst="rect">
              <a:avLst/>
            </a:prstGeom>
          </p:spPr>
        </p:pic>
      </p:grpSp>
      <p:pic>
        <p:nvPicPr>
          <p:cNvPr id="48" name="그림 47">
            <a:extLst>
              <a:ext uri="{FF2B5EF4-FFF2-40B4-BE49-F238E27FC236}">
                <a16:creationId xmlns:a16="http://schemas.microsoft.com/office/drawing/2014/main" xmlns="" id="{E4E67168-51AE-422E-B001-EB4D0F9CCF35}"/>
              </a:ext>
            </a:extLst>
          </p:cNvPr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987" y="4802407"/>
            <a:ext cx="1122143" cy="112214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0" name="그림 49">
            <a:extLst>
              <a:ext uri="{FF2B5EF4-FFF2-40B4-BE49-F238E27FC236}">
                <a16:creationId xmlns:a16="http://schemas.microsoft.com/office/drawing/2014/main" xmlns="" id="{02CC902B-BF10-4790-8B8A-41926957B1E4}"/>
              </a:ext>
            </a:extLst>
          </p:cNvPr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1644" y="4802407"/>
            <a:ext cx="1122143" cy="112214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사용자 지정</PresentationFormat>
  <Paragraphs>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프레젠테이션</vt:lpstr>
    </vt:vector>
  </TitlesOfParts>
  <Company>officegen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officegen</dc:creator>
  <cp:lastModifiedBy>user</cp:lastModifiedBy>
  <cp:revision>3</cp:revision>
  <cp:lastPrinted>2020-06-02T05:46:45Z</cp:lastPrinted>
  <dcterms:created xsi:type="dcterms:W3CDTF">2020-06-02T00:20:58Z</dcterms:created>
  <dcterms:modified xsi:type="dcterms:W3CDTF">2020-06-02T05:47:28Z</dcterms:modified>
</cp:coreProperties>
</file>